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slides/slide-86.xml" ContentType="application/vnd.openxmlformats-officedocument.presentationml.slide+xml"/>
  <Override PartName="/ppt/slides/slide-87.xml" ContentType="application/vnd.openxmlformats-officedocument.presentationml.slide+xml"/>
  <Override PartName="/ppt/slides/slide-88.xml" ContentType="application/vnd.openxmlformats-officedocument.presentationml.slide+xml"/>
  <Override PartName="/ppt/slides/slide-89.xml" ContentType="application/vnd.openxmlformats-officedocument.presentationml.slide+xml"/>
  <Override PartName="/ppt/slides/slide-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94" Type="http://schemas.openxmlformats.org/officeDocument/2006/relationships/slide" Target="slides/slide-86.xml"/><Relationship Id="rId95" Type="http://schemas.openxmlformats.org/officeDocument/2006/relationships/slide" Target="slides/slide-87.xml"/><Relationship Id="rId96" Type="http://schemas.openxmlformats.org/officeDocument/2006/relationships/slide" Target="slides/slide-88.xml"/><Relationship Id="rId97" Type="http://schemas.openxmlformats.org/officeDocument/2006/relationships/slide" Target="slides/slide-89.xml"/><Relationship Id="rId98" Type="http://schemas.openxmlformats.org/officeDocument/2006/relationships/slide" Target="slides/slide-90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86.jpg"/><Relationship Id="rId1" Type="http://schemas.openxmlformats.org/officeDocument/2006/relationships/slideLayout" Target="../slideLayouts/slideLayout1.xml"/></Relationships>
</file>

<file path=ppt/slides/_rels/slide-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87.jpg"/><Relationship Id="rId1" Type="http://schemas.openxmlformats.org/officeDocument/2006/relationships/slideLayout" Target="../slideLayouts/slideLayout1.xml"/></Relationships>
</file>

<file path=ppt/slides/_rels/slide-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8.jpg"/><Relationship Id="rId1" Type="http://schemas.openxmlformats.org/officeDocument/2006/relationships/slideLayout" Target="../slideLayouts/slideLayout1.xml"/></Relationships>
</file>

<file path=ppt/slides/_rels/slide-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89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-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90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